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16DA-BB36-4443-9660-D8BFC8E1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8387B-08AB-4998-A9AD-70CA3F4D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5A2-DA12-4649-91E4-47B0D054988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82048-BEED-44AF-BEAC-A94DD1AC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981E-3170-49A9-8BE8-B275EF76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151E-3EE1-4968-8350-68C1AFD1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04CCC-E3E2-4292-8D30-6C960FD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00F6-8A34-4960-BA88-636984856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ED56-0A26-466A-82E4-BAD5D496F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D5A2-DA12-4649-91E4-47B0D054988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F8E8D-4666-4B80-8EAA-77EAA57DC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316F-3A66-4CED-8883-0E6633848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151E-3EE1-4968-8350-68C1AFD1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20DB6-97DA-4492-8272-2B52A419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UTEP CyberCorps® SFS Program</a:t>
            </a:r>
            <a:br>
              <a:rPr lang="en-US" sz="4800"/>
            </a:br>
            <a:r>
              <a:rPr lang="en-US" sz="3600"/>
              <a:t>Information Session</a:t>
            </a:r>
            <a:br>
              <a:rPr lang="en-US" sz="3600"/>
            </a:br>
            <a:r>
              <a:rPr lang="en-US" sz="3600"/>
              <a:t>March 31 &amp; April 1, 2022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48B85-EF94-4830-ABBD-3B107524B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A8558-D869-4E1D-BC35-6B111223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Requirements and Eligibility - Graduates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E4BC1-9F5C-4731-B012-DB8169C57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94D4DF-A232-4FDF-B3AB-E84DD202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Obligations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05F91-4E2A-4234-8095-5AF83F130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2BACA-9FDB-418D-8067-09FF6A7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 SFS Program Right for You?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B2CFD-6DF1-402A-91D9-24DE22F5A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A12948-75D1-4DC0-8F18-65100ABD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80DCF-6107-4D01-BD15-197DF3FED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BAFFB0-54E4-42B8-A86E-D5AB53F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SFS Program Application Process - 1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24BFB-17AD-4C46-8D97-009C37D0F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81B31F-685E-4BB7-8F66-041EDC2D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SFS Program Application Process - 1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3ADDD-3CDB-4DEA-8EBB-B3071A4E1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CA36DC-9C6D-412F-83DC-5B0C3096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3DAEE-81DF-41ED-907E-93BF6E6CE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52759-940C-4729-991D-8FFE0451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37C9A-5DE2-4F09-891A-9ADE10E4D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B5179-A225-4FE5-9208-7AD9B2FC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SFS Program Goals and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56FDE-9DC4-4211-93E3-F9F2C7B80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241CD9-EEBD-45CD-8FEE-931DEDFB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Software Engineering and Cybersecurity National Needs - 1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0D1D0-2FB8-4204-ADB4-A22F4812C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93EC4-3A88-4A4A-8797-15D2C3E3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Software Engineering and Cybersecurity National Needs - 2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59D4D-DD8D-4A13-9380-2A86AF67B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8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07804-FB29-4A70-916E-FD31B13A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Preparation provided by UTEP’s SFS program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7AE21-19A0-4355-85FE-752030D3B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65B00-6C78-466D-910F-A262CFF6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UTEP’s SFS Program Benefits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158D6-1527-4EF7-BFB0-9EA0E263D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893CD-E6AB-41E7-AFAA-E21CE781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and Eligibility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B4333-2F87-4A0E-AEF3-22491AEB0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BFFDC-0D6A-49BB-9892-E1EE058E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Requirements and Eligibility - Undergrads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916B-99BF-4694-B5AB-81C29FCE9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UTEP CyberCorps® SFS Program Information Session March 31 &amp; April 1, 2022</vt:lpstr>
      <vt:lpstr>Agenda:</vt:lpstr>
      <vt:lpstr>SFS Program Goals and Objectives</vt:lpstr>
      <vt:lpstr>Software Engineering and Cybersecurity National Needs - 1</vt:lpstr>
      <vt:lpstr>Software Engineering and Cybersecurity National Needs - 2</vt:lpstr>
      <vt:lpstr>Preparation provided by UTEP’s SFS program</vt:lpstr>
      <vt:lpstr>UTEP’s SFS Program Benefits</vt:lpstr>
      <vt:lpstr>Requirements and Eligibility</vt:lpstr>
      <vt:lpstr>Requirements and Eligibility - Undergrads</vt:lpstr>
      <vt:lpstr>Requirements and Eligibility - Graduates</vt:lpstr>
      <vt:lpstr>Program Obligations</vt:lpstr>
      <vt:lpstr>Is the SFS Program Right for You?</vt:lpstr>
      <vt:lpstr>Online Resources</vt:lpstr>
      <vt:lpstr>SFS Program Application Process - 1</vt:lpstr>
      <vt:lpstr>SFS Program Application Process - 1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UTEP CyberCorps® SFS Program Information Session March 31 &amp; April 1, 2022</dc:title>
  <dc:creator>Alvarez, Bianca S</dc:creator>
  <cp:lastModifiedBy>Alvarez, Bianca S</cp:lastModifiedBy>
  <cp:revision>1</cp:revision>
  <dcterms:created xsi:type="dcterms:W3CDTF">2022-04-04T16:35:52Z</dcterms:created>
  <dcterms:modified xsi:type="dcterms:W3CDTF">2022-04-04T16:35:52Z</dcterms:modified>
</cp:coreProperties>
</file>